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8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7116" t="31437" r="28199" b="24436"/>
          <a:stretch>
            <a:fillRect/>
          </a:stretch>
        </p:blipFill>
        <p:spPr>
          <a:xfrm>
            <a:off x="0" y="0"/>
            <a:ext cx="123520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8740"/>
            <a:ext cx="12192000" cy="70154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464" r="935"/>
          <a:stretch>
            <a:fillRect/>
          </a:stretch>
        </p:blipFill>
        <p:spPr>
          <a:xfrm>
            <a:off x="0" y="0"/>
            <a:ext cx="12192000" cy="68338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438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974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6726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8265" y="0"/>
            <a:ext cx="12280265" cy="68649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4884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81865" cy="68370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0485" y="0"/>
            <a:ext cx="1247267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415" y="0"/>
            <a:ext cx="1236726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307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7010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2725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993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4212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666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3327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974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428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0" y="0"/>
            <a:ext cx="1239710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221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199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088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516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985" y="13970"/>
            <a:ext cx="12198985" cy="684403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7201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439650" cy="68573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5235,&quot;width&quot;:919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青禾</cp:lastModifiedBy>
  <cp:revision>4</cp:revision>
  <dcterms:created xsi:type="dcterms:W3CDTF">2020-08-02T00:55:00Z</dcterms:created>
  <dcterms:modified xsi:type="dcterms:W3CDTF">2020-08-02T02:29:37Z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