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0" r:id="rId12"/>
    <p:sldId id="261" r:id="rId13"/>
    <p:sldId id="267" r:id="rId14"/>
    <p:sldId id="268" r:id="rId15"/>
    <p:sldId id="270" r:id="rId16"/>
    <p:sldId id="271" r:id="rId17"/>
    <p:sldId id="272" r:id="rId18"/>
    <p:sldId id="269" r:id="rId19"/>
    <p:sldId id="273" r:id="rId20"/>
    <p:sldId id="274" r:id="rId21"/>
    <p:sldId id="275" r:id="rId22"/>
    <p:sldId id="277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150" t="907"/>
          <a:stretch>
            <a:fillRect/>
          </a:stretch>
        </p:blipFill>
        <p:spPr>
          <a:xfrm>
            <a:off x="0" y="0"/>
            <a:ext cx="12204065" cy="68433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359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89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89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5296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978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438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910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4788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311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25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5837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97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846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05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0490"/>
            <a:ext cx="12329160" cy="69678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94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55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35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883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010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359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07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90425" cy="693039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06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46305" cy="69138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946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466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9614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9370" y="0"/>
            <a:ext cx="12271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6662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566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69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1840" cy="687006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057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0974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9630" cy="692531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12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05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407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3" baseType="lpstr">
      <vt:lpstr>Arial</vt:lpstr>
      <vt:lpstr>宋体</vt:lpstr>
      <vt:lpstr>Wingdings</vt:lpstr>
      <vt:lpstr>Arial Unicode MS</vt:lpstr>
      <vt:lpstr>微软雅黑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青禾</cp:lastModifiedBy>
  <cp:revision>6</cp:revision>
  <dcterms:created xsi:type="dcterms:W3CDTF">2020-08-02T02:39:45Z</dcterms:created>
  <dcterms:modified xsi:type="dcterms:W3CDTF">2020-08-02T04:26:19Z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